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63" r:id="rId5"/>
    <p:sldId id="260" r:id="rId6"/>
    <p:sldId id="261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AB3731-95E3-476F-A692-5AE957CAEF19}" v="3" dt="2023-11-13T18:23:11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C8C5-C33D-0BD4-956E-76983C7DE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518DB5-C9F1-385F-7BE6-700A9FE78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0F492-CBEF-EAE6-DD55-E9A64BE67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BE3B5-9435-4279-7E52-C87E328A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4294F-A2B8-CA3D-1645-2ACBEAE6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70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7E92-DD3D-5737-9F39-779DA3C15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B0AED-FCEA-B557-01D3-FE34978B3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B2631-E7A7-E3ED-30BF-995393DA5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83FD7-D515-CADA-83B3-C29A5FD1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92DF4-1921-37A9-1A74-C2F046D0E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3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F608-5655-C343-6ACF-27F50B27C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4B4D9-877E-D4F6-1117-A1AF37470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7EA8E-47A3-7061-9B6E-4DD2F925E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033F0-C0D7-0E54-1DD3-51D389C2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DE318-D6E4-F3CA-084F-CF4E6C908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359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66FC-6521-9AB2-6FF2-7150C627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037ED-E331-7522-12C8-94716EC9E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CF7BC-5EF2-313D-B297-86EF2575B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8977D-31CA-AFA3-D505-5682A6474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6B0E8-B37D-7E68-C4F5-9515686E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97016-0A57-CA2B-629D-058778E2D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02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7DF13-D3FE-94A8-C05A-C3C4D898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59E24-68BB-2226-AF5A-56D57C8E8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87635-0C14-64F2-8FBC-B7C54B199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494CF-36B4-0CDF-243D-69C6C83D8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DC8B65-E745-AC7E-6774-2D9DA4AD8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02262-6D22-1011-2042-9E60603B8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4A827-E158-5D6A-D29F-CFFF5994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0EC7B-FE9B-A847-74CD-0C039978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52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5E284-8B66-CCC5-80DC-E271117C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6C5D8-4174-0A2C-2D7F-609853FB4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0B437-84E3-0652-14A1-B13D266FA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F35CD5-47DA-92DE-5162-A580CE1F3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312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75DA60-4EF2-7CC8-7ACE-47918B66B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DD4F7B-C6BD-9D03-BFD2-D2AD60B8B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7DE07-417F-5690-1832-EC25FB9D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61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5E987-FC95-3B2B-B822-782EFBA4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085F2-536E-2B00-71A7-3831FC151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7CC66-5E1B-2B19-7A35-225FE664E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E4563-99E7-084E-B68E-4CB37D2F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286743-FBA2-F5AA-9686-4702A541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96CA8-E8EF-7EBD-6DB5-09727A283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4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1FE7-149D-FE62-F869-62ABA7D9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0CC53C-7242-93FF-3A61-D5F50FE91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258CE-82A0-49AD-6EDC-4D0CE2071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2A714-8361-EB94-AE8B-482D3348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0714E-D691-C404-E811-76162B33B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7E415-0661-D10C-8A79-07D2F45F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38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CBF0-33C1-F777-6E07-0DFF74683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E6D89-005A-A036-EF80-D9A0C33DF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44CA-6E3E-C265-DD69-748B74DA1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AD91F-F95D-C6D3-F45C-BA5D7BED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8A01-3482-2E03-81DB-144F78E7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053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226429-B499-3734-1F60-37B870106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F245A-30A5-9D47-FB44-E939FD5FA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05CCB-12E3-D4EB-B593-C4FD5EE39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780A2-A296-EB86-F75D-D52531B3C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BD9A7-A8B6-DC51-3879-0E85B263F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73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5B35-0D63-8210-6B36-1DD4DBA36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47285-269E-5953-D12B-35B6A99E0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68144-7623-083E-CDDD-761CEC10C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21B01-002B-43BF-92E4-CC5A0E3BE97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8BA3D-A010-AAF7-D314-24C3E1911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D79D-3106-259C-E38D-ABC6C7F77E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AD01D-4352-42F0-9ADC-94742F274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26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5EE95E-D1A0-4D6D-53A3-CBDC8922B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443" y="0"/>
            <a:ext cx="8447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0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F43A8-68F1-F29A-1CD2-37BBDA5AF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929" y="0"/>
            <a:ext cx="969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2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7E09F9-AF4C-7BC5-200E-868EFCDA4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01" y="0"/>
            <a:ext cx="8938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2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227AA8-9445-D9B1-83D9-F56A66BAF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49" y="0"/>
            <a:ext cx="9569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60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5003FE-8AE1-A0D9-6FA7-C2B207173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5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0BEFED-967B-5BEB-B9F3-F7875BD22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265" y="0"/>
            <a:ext cx="6721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7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3879B-D6D3-3D79-7A99-C5213E3E8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593" y="0"/>
            <a:ext cx="6342569" cy="693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09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EFTA Surveillance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Arnason Arni Pall</dc:creator>
  <cp:lastModifiedBy>Arnason Arni Pall</cp:lastModifiedBy>
  <cp:revision>2</cp:revision>
  <dcterms:created xsi:type="dcterms:W3CDTF">2023-11-13T17:30:48Z</dcterms:created>
  <dcterms:modified xsi:type="dcterms:W3CDTF">2023-11-13T18:47:18Z</dcterms:modified>
</cp:coreProperties>
</file>